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7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37" d="100"/>
          <a:sy n="37" d="100"/>
        </p:scale>
        <p:origin x="-1574" y="-163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50172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oduction Possibility Cu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-1"/>
            <a:ext cx="17145000" cy="146179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Curious Scholar - Kya hai ye? Kyu hai ye? Kya khabar? Hai magar, yahan  jawab milta hai.. #TheCuriousScholar #production #frontier #ppf #ppc  #transformation #curve #graph #economics #commerce #student | Faceboo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594286" cy="145817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2</cp:revision>
  <dcterms:created xsi:type="dcterms:W3CDTF">2023-12-02T02:50:41Z</dcterms:created>
  <dcterms:modified xsi:type="dcterms:W3CDTF">2023-12-02T02:59:55Z</dcterms:modified>
</cp:coreProperties>
</file>